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 id="2147483686" r:id="rId3"/>
    <p:sldMasterId id="2147483698" r:id="rId4"/>
    <p:sldMasterId id="2147483711" r:id="rId5"/>
  </p:sldMasterIdLst>
  <p:notesMasterIdLst>
    <p:notesMasterId r:id="rId12"/>
  </p:notesMasterIdLst>
  <p:sldIdLst>
    <p:sldId id="256" r:id="rId6"/>
    <p:sldId id="2630" r:id="rId7"/>
    <p:sldId id="2631" r:id="rId8"/>
    <p:sldId id="2632" r:id="rId9"/>
    <p:sldId id="2633" r:id="rId10"/>
    <p:sldId id="2634" r:id="rId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16C7AD-71B9-4DCA-8392-2113C2CADBE4}" v="10" dt="2026-09-16T16:12:21.100"/>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Stile con tema 1 - Colore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03" autoAdjust="0"/>
    <p:restoredTop sz="94673" autoAdjust="0"/>
  </p:normalViewPr>
  <p:slideViewPr>
    <p:cSldViewPr snapToGrid="0">
      <p:cViewPr varScale="1">
        <p:scale>
          <a:sx n="67" d="100"/>
          <a:sy n="67" d="100"/>
        </p:scale>
        <p:origin x="444" y="3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fano Pizzicaroli" userId="42ccc58d-b8f0-42c7-a75f-6eec89a31afd" providerId="ADAL" clId="{D50E2AA5-EDFB-43C8-8ED1-D052190A1560}"/>
    <pc:docChg chg="addSld modSld">
      <pc:chgData name="Stefano Pizzicaroli" userId="42ccc58d-b8f0-42c7-a75f-6eec89a31afd" providerId="ADAL" clId="{D50E2AA5-EDFB-43C8-8ED1-D052190A1560}" dt="2026-09-16T16:12:21.095" v="9"/>
      <pc:docMkLst>
        <pc:docMk/>
      </pc:docMkLst>
      <pc:sldChg chg="modSp">
        <pc:chgData name="Stefano Pizzicaroli" userId="42ccc58d-b8f0-42c7-a75f-6eec89a31afd" providerId="ADAL" clId="{D50E2AA5-EDFB-43C8-8ED1-D052190A1560}" dt="2026-09-16T15:59:19.774" v="3"/>
        <pc:sldMkLst>
          <pc:docMk/>
          <pc:sldMk cId="3650708459" sldId="2630"/>
        </pc:sldMkLst>
        <pc:spChg chg="mod">
          <ac:chgData name="Stefano Pizzicaroli" userId="42ccc58d-b8f0-42c7-a75f-6eec89a31afd" providerId="ADAL" clId="{D50E2AA5-EDFB-43C8-8ED1-D052190A1560}" dt="2026-09-16T15:59:19.774" v="3"/>
          <ac:spMkLst>
            <pc:docMk/>
            <pc:sldMk cId="3650708459" sldId="2630"/>
            <ac:spMk id="4" creationId="{B7B6C970-2827-E4D0-294C-9A945B83F3E8}"/>
          </ac:spMkLst>
        </pc:spChg>
      </pc:sldChg>
      <pc:sldChg chg="modSp add">
        <pc:chgData name="Stefano Pizzicaroli" userId="42ccc58d-b8f0-42c7-a75f-6eec89a31afd" providerId="ADAL" clId="{D50E2AA5-EDFB-43C8-8ED1-D052190A1560}" dt="2026-09-16T16:06:25.684" v="6" actId="20578"/>
        <pc:sldMkLst>
          <pc:docMk/>
          <pc:sldMk cId="2362307434" sldId="2631"/>
        </pc:sldMkLst>
        <pc:spChg chg="mod">
          <ac:chgData name="Stefano Pizzicaroli" userId="42ccc58d-b8f0-42c7-a75f-6eec89a31afd" providerId="ADAL" clId="{D50E2AA5-EDFB-43C8-8ED1-D052190A1560}" dt="2026-09-16T16:06:25.684" v="6" actId="20578"/>
          <ac:spMkLst>
            <pc:docMk/>
            <pc:sldMk cId="2362307434" sldId="2631"/>
            <ac:spMk id="4" creationId="{41FAFEAB-C13C-2990-26C0-91E6A6D8238D}"/>
          </ac:spMkLst>
        </pc:spChg>
      </pc:sldChg>
      <pc:sldChg chg="add">
        <pc:chgData name="Stefano Pizzicaroli" userId="42ccc58d-b8f0-42c7-a75f-6eec89a31afd" providerId="ADAL" clId="{D50E2AA5-EDFB-43C8-8ED1-D052190A1560}" dt="2026-09-16T16:06:38.678" v="7"/>
        <pc:sldMkLst>
          <pc:docMk/>
          <pc:sldMk cId="2098158815" sldId="2632"/>
        </pc:sldMkLst>
      </pc:sldChg>
      <pc:sldChg chg="add">
        <pc:chgData name="Stefano Pizzicaroli" userId="42ccc58d-b8f0-42c7-a75f-6eec89a31afd" providerId="ADAL" clId="{D50E2AA5-EDFB-43C8-8ED1-D052190A1560}" dt="2026-09-16T16:08:35.217" v="8"/>
        <pc:sldMkLst>
          <pc:docMk/>
          <pc:sldMk cId="1494884623" sldId="2633"/>
        </pc:sldMkLst>
      </pc:sldChg>
      <pc:sldChg chg="add">
        <pc:chgData name="Stefano Pizzicaroli" userId="42ccc58d-b8f0-42c7-a75f-6eec89a31afd" providerId="ADAL" clId="{D50E2AA5-EDFB-43C8-8ED1-D052190A1560}" dt="2026-09-16T16:12:21.095" v="9"/>
        <pc:sldMkLst>
          <pc:docMk/>
          <pc:sldMk cId="4233296239" sldId="263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2470EB-873C-4B42-87CC-AC9D7200F821}" type="datetimeFigureOut">
              <a:rPr lang="it-IT" smtClean="0"/>
              <a:t>16/09/2026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B4312-ED96-453E-B3A0-49F3CE816755}" type="slidenum">
              <a:rPr lang="it-IT" smtClean="0"/>
              <a:t>‹N›</a:t>
            </a:fld>
            <a:endParaRPr lang="it-IT"/>
          </a:p>
        </p:txBody>
      </p:sp>
    </p:spTree>
    <p:extLst>
      <p:ext uri="{BB962C8B-B14F-4D97-AF65-F5344CB8AC3E}">
        <p14:creationId xmlns:p14="http://schemas.microsoft.com/office/powerpoint/2010/main" val="473103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290D3F-6952-B8BB-798A-99EA75BCF25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9759FF7-159B-B544-381D-E2CD19E730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8F52E0B-E38F-9DFD-2B5F-B26A2AC3661A}"/>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06F77AEA-E9B3-C746-80E3-0D6EC3D2157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382DB6F-E915-AC17-C759-7E55460CF9C0}"/>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6557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702FD1-4018-1B7C-95C0-F0CF2B05D2B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2D8AF4D-7882-5FDA-2CC1-AD2EBD44D43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0E9AADC-ACAA-44E6-EA46-E4861DC00D8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89A5725D-24EB-4D7F-567F-50EC3C7092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74088A-BF1D-CCDB-4386-502FEFC4623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246361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BA9FD4-049D-F7EE-B359-C4ED1F22AE7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BF0AC41-C94F-7213-1973-AC75014B1A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0C3949C-AE16-F242-E879-49B057EFC565}"/>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271D5101-E1C4-18DD-2E59-E15848ADC20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5233AC9-FC79-CEED-6418-8F64D66145AF}"/>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79399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966971-3377-1224-1C51-ADB9B7F6363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B23CD40-B29E-1F36-3A5B-4901666B509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F2EBCD7-0CAB-C97B-4328-84773BB33A6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4CD0261-9E28-C732-4EA4-DBE4BE9CF6D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59F2BA1A-8603-05A1-2422-09AB125FB5F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5EFE9B6-44FF-9555-78D2-183B858D966D}"/>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10507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659BC4-E97B-5762-9DA9-B5C9FBDF1A4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5B26841-212E-A73A-A8AC-8BFC045E8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9173665C-7642-31F4-CA0E-FD01EA3DD57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0D940337-8FC0-B64C-45B9-ACC301CB16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C20D775-C346-44AA-4FCB-7AC3ADA9F22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C703774-C11C-61D6-C3FD-133A82B3434D}"/>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8" name="Segnaposto piè di pagina 7">
            <a:extLst>
              <a:ext uri="{FF2B5EF4-FFF2-40B4-BE49-F238E27FC236}">
                <a16:creationId xmlns:a16="http://schemas.microsoft.com/office/drawing/2014/main" id="{DF10B681-BA2D-2522-4DED-5340BE7B4E1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CC4219F8-45A0-019E-99FD-D600C7B84FB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611315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15CE2F-9AB1-4C08-ED2B-B2A97757A93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F8F4B86F-CB92-29EB-1347-8A1F71B70C6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4" name="Segnaposto piè di pagina 3">
            <a:extLst>
              <a:ext uri="{FF2B5EF4-FFF2-40B4-BE49-F238E27FC236}">
                <a16:creationId xmlns:a16="http://schemas.microsoft.com/office/drawing/2014/main" id="{871307C0-7C40-350F-ADE7-809D8F5ABB65}"/>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D5EFB55C-4542-8D4A-6C00-248EB692DC7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890867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8A7E66F-2EED-D0B5-494B-69EBBCD32482}"/>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3" name="Segnaposto piè di pagina 2">
            <a:extLst>
              <a:ext uri="{FF2B5EF4-FFF2-40B4-BE49-F238E27FC236}">
                <a16:creationId xmlns:a16="http://schemas.microsoft.com/office/drawing/2014/main" id="{D4BB69C1-51AA-EFAC-6AC7-9576FBBEE9F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6919DC0-5901-374C-9B53-78AEEB1478E9}"/>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562121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D2AFE6-9D78-0843-7870-0D9F2AE346C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77A8EDF-FD01-718E-E3A4-72D396006A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C012A16C-0A8B-68A9-FA9E-5ACE9779E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2B81528-0F15-B38F-EF9A-72AB18429E21}"/>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E3410B28-EE68-3B2F-E3B1-3F5E1083290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D68A6EB-5EE1-B2EC-D69D-D0D055AF338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55332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971EE5-200E-AC26-95DA-9DCD73BB56B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6CA561D0-CF62-D383-E9D7-F098E0CB34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a:extLst>
              <a:ext uri="{FF2B5EF4-FFF2-40B4-BE49-F238E27FC236}">
                <a16:creationId xmlns:a16="http://schemas.microsoft.com/office/drawing/2014/main" id="{B6DB687B-CFFD-23D8-86E5-88EF30970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3B4DFFF-7FBF-9C92-1309-C81374C5B79A}"/>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04B69409-E594-2B8C-1AB2-6ADABC4F2B2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03002F6-BC7A-0049-9D71-B3DB2E48942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657886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43D1E5-D8FB-8B47-F13E-8CD510996F2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CE434A8-AB98-4AE5-56E7-1E369B0D1E0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D99F2E7-DC8B-CA09-ED17-A133A642108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5FA015B0-7CB4-22C3-7E67-32C55B10FCC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9725F01-BF8C-A55C-4BEF-EC181416D02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529954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E8E0932-CF9D-44DE-1A94-E17ACA7FC3E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B6FBA3F-3E37-1F0C-AAB0-4045318BC5D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FC7D81A-0DB4-0497-4CAD-D170041010A2}"/>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E69E8247-AE77-C67F-08EB-43857FD210D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43F02AF-3351-A229-C859-637C7772C5C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45352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B2028D-996B-2E4C-0FD9-5F6EC083DBB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05F17C6-B98A-694B-BECE-B4F451DE99C5}"/>
              </a:ext>
            </a:extLst>
          </p:cNvPr>
          <p:cNvSpPr>
            <a:spLocks noGrp="1"/>
          </p:cNvSpPr>
          <p:nvPr>
            <p:ph type="dt" sz="half" idx="10"/>
          </p:nvPr>
        </p:nvSpPr>
        <p:spPr/>
        <p:txBody>
          <a:bodyPr/>
          <a:lstStyle/>
          <a:p>
            <a:fld id="{D7D1BDF2-8F86-4DE9-9D89-D9F22B439A2E}" type="datetimeFigureOut">
              <a:rPr lang="it-IT" smtClean="0"/>
              <a:t>16/09/2026</a:t>
            </a:fld>
            <a:endParaRPr lang="it-IT"/>
          </a:p>
        </p:txBody>
      </p:sp>
      <p:sp>
        <p:nvSpPr>
          <p:cNvPr id="4" name="Segnaposto piè di pagina 3">
            <a:extLst>
              <a:ext uri="{FF2B5EF4-FFF2-40B4-BE49-F238E27FC236}">
                <a16:creationId xmlns:a16="http://schemas.microsoft.com/office/drawing/2014/main" id="{F03CDFEE-0A9C-4ED0-59D2-5310A4A2BAB8}"/>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C452DFE-DB50-94F3-32B3-E65912453707}"/>
              </a:ext>
            </a:extLst>
          </p:cNvPr>
          <p:cNvSpPr>
            <a:spLocks noGrp="1"/>
          </p:cNvSpPr>
          <p:nvPr>
            <p:ph type="sldNum" sz="quarter" idx="12"/>
          </p:nvPr>
        </p:nvSpPr>
        <p:spPr/>
        <p:txBody>
          <a:bodyPr/>
          <a:lstStyle/>
          <a:p>
            <a:fld id="{B5ADD35B-FDC6-4C09-9339-FD06E73554A2}" type="slidenum">
              <a:rPr lang="it-IT" smtClean="0"/>
              <a:t>‹N›</a:t>
            </a:fld>
            <a:endParaRPr lang="it-IT"/>
          </a:p>
        </p:txBody>
      </p:sp>
    </p:spTree>
    <p:extLst>
      <p:ext uri="{BB962C8B-B14F-4D97-AF65-F5344CB8AC3E}">
        <p14:creationId xmlns:p14="http://schemas.microsoft.com/office/powerpoint/2010/main" val="3465968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946148-6D7F-5B46-94AD-57D19D511DBB}"/>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AA4EDF7-0DD2-9860-6B39-B59D65166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A291663-C52A-BFA7-A4CA-F38F57F6AD57}"/>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9ED57F1E-E6A4-B7EC-B151-F3543BF3D4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1B0CDF-6BD1-2FC3-5B73-4FC895F90733}"/>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899309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stantino&amp;partners">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E5E185-451E-7332-C0C5-39671627D40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5340044-988E-1728-8602-21AC70262368}"/>
              </a:ext>
            </a:extLst>
          </p:cNvPr>
          <p:cNvSpPr>
            <a:spLocks noGrp="1"/>
          </p:cNvSpPr>
          <p:nvPr>
            <p:ph idx="1"/>
          </p:nvPr>
        </p:nvSpPr>
        <p:spPr>
          <a:xfrm>
            <a:off x="838200" y="1798193"/>
            <a:ext cx="10515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D1DDE52-0033-96C8-37F1-C312DE18BA53}"/>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CF01A9CC-EE95-7BBB-A252-50DFD146C72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8F94468-DAE0-B6CF-B53E-84881C40353A}"/>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53940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B2028D-996B-2E4C-0FD9-5F6EC083DBB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05F17C6-B98A-694B-BECE-B4F451DE99C5}"/>
              </a:ext>
            </a:extLst>
          </p:cNvPr>
          <p:cNvSpPr>
            <a:spLocks noGrp="1"/>
          </p:cNvSpPr>
          <p:nvPr>
            <p:ph type="dt" sz="half" idx="10"/>
          </p:nvPr>
        </p:nvSpPr>
        <p:spPr/>
        <p:txBody>
          <a:bodyPr/>
          <a:lstStyle/>
          <a:p>
            <a:fld id="{D7D1BDF2-8F86-4DE9-9D89-D9F22B439A2E}" type="datetimeFigureOut">
              <a:rPr lang="it-IT" smtClean="0"/>
              <a:t>16/09/2026</a:t>
            </a:fld>
            <a:endParaRPr lang="it-IT"/>
          </a:p>
        </p:txBody>
      </p:sp>
      <p:sp>
        <p:nvSpPr>
          <p:cNvPr id="4" name="Segnaposto piè di pagina 3">
            <a:extLst>
              <a:ext uri="{FF2B5EF4-FFF2-40B4-BE49-F238E27FC236}">
                <a16:creationId xmlns:a16="http://schemas.microsoft.com/office/drawing/2014/main" id="{F03CDFEE-0A9C-4ED0-59D2-5310A4A2BAB8}"/>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C452DFE-DB50-94F3-32B3-E65912453707}"/>
              </a:ext>
            </a:extLst>
          </p:cNvPr>
          <p:cNvSpPr>
            <a:spLocks noGrp="1"/>
          </p:cNvSpPr>
          <p:nvPr>
            <p:ph type="sldNum" sz="quarter" idx="12"/>
          </p:nvPr>
        </p:nvSpPr>
        <p:spPr/>
        <p:txBody>
          <a:bodyPr/>
          <a:lstStyle/>
          <a:p>
            <a:fld id="{B5ADD35B-FDC6-4C09-9339-FD06E73554A2}" type="slidenum">
              <a:rPr lang="it-IT" smtClean="0"/>
              <a:t>‹N›</a:t>
            </a:fld>
            <a:endParaRPr lang="it-IT"/>
          </a:p>
        </p:txBody>
      </p:sp>
    </p:spTree>
    <p:extLst>
      <p:ext uri="{BB962C8B-B14F-4D97-AF65-F5344CB8AC3E}">
        <p14:creationId xmlns:p14="http://schemas.microsoft.com/office/powerpoint/2010/main" val="522207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27B335-9DAA-CB4A-48DC-06750956D188}"/>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371E762-4291-83A7-E246-CC673E51A2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A2790F4-86FD-2D92-69B9-F1D19AD40373}"/>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D5E4C64E-4020-E66A-EE85-22DD28B3538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24295B-F29E-EB76-8B9A-1F60EA905F9E}"/>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430552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6B9846-4F09-1A2B-1514-54BDAC4A315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3186D17-D9FF-495E-0203-F366FFC6464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657EC3E-6184-B7A8-CF11-157ADDA2428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E4FCA22F-777B-6795-1030-B6904CBB592B}"/>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B1947DE8-570F-EAFD-CC04-FAF92A278E5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502540-62D8-6964-C2A1-C8672C5593E9}"/>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254403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88CA9E-736A-E37A-FFCF-756DC23AF13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3826FAA-C0C0-D323-03A3-11381CD39B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673EAE1B-B44C-9E53-48AC-D81BE717DC5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6955034-00BC-CD37-340A-D4F1D1C0AA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6B7D81E-8D66-6693-543A-68A92CFC96C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9B28E42C-BC13-1117-64E0-67C38BE404C5}"/>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8" name="Segnaposto piè di pagina 7">
            <a:extLst>
              <a:ext uri="{FF2B5EF4-FFF2-40B4-BE49-F238E27FC236}">
                <a16:creationId xmlns:a16="http://schemas.microsoft.com/office/drawing/2014/main" id="{2F1F974D-2FE5-FACA-0D2C-5AD3B84A75B8}"/>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F2BA6FE8-1CEB-A3FC-5272-5C2963EDC0C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760478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276D9A-08BE-B12B-47E6-1C38DD4E9DD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4E42AA8-0EF4-E631-C6BE-68E4220C860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4" name="Segnaposto piè di pagina 3">
            <a:extLst>
              <a:ext uri="{FF2B5EF4-FFF2-40B4-BE49-F238E27FC236}">
                <a16:creationId xmlns:a16="http://schemas.microsoft.com/office/drawing/2014/main" id="{381B0034-BA93-C5DD-D2D1-17CAFDE2C1D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E7D6E7A5-2457-3ED3-E328-1E8C7262F79A}"/>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899628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DB2E219-70C0-F3E7-26CB-C968BE80535E}"/>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3" name="Segnaposto piè di pagina 2">
            <a:extLst>
              <a:ext uri="{FF2B5EF4-FFF2-40B4-BE49-F238E27FC236}">
                <a16:creationId xmlns:a16="http://schemas.microsoft.com/office/drawing/2014/main" id="{324D9A37-7BB5-0D28-F79C-DA3A9296525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A4B97C5-8C66-005F-3210-2AD7D98C95D9}"/>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762148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A7D3D5-271E-A281-2D34-CF466869DF7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8CC0DBE-ACEF-3018-A930-5B920EEAFB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D8AD553-A55D-5916-635B-31025F2245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581F53C-C780-DCA9-2E40-A59EC704008D}"/>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D40078BC-5725-16D5-17DC-73FEF1D8819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E202C5E-169B-399E-EB16-0881957479E0}"/>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726053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C228EF-014B-D926-1BE0-3E757E0B3CC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DAF239B-029B-3428-2A78-B37AB7F031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a:extLst>
              <a:ext uri="{FF2B5EF4-FFF2-40B4-BE49-F238E27FC236}">
                <a16:creationId xmlns:a16="http://schemas.microsoft.com/office/drawing/2014/main" id="{F62A7A34-1B6B-14AD-098B-9FCF005CC7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92936A7-D804-1BD3-2CE2-37F77B27C69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B5625976-5FC8-337C-AD98-4D76ED71B1F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60BD37B-49E4-C7B0-0DC7-E15FB3BF779B}"/>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4272438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2EA928-A11E-1832-22C9-8314907AFC0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12E688C-B38D-65C0-95BD-E6D25E36524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26D94E1-ACD9-E8E3-7E60-EF71020FE20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DCCA6CC8-ED7D-BED3-5776-2533D375C37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9AABD5B-5ED5-9AEE-B97B-4A2798D457E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84581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7BEE5E6-C20D-B66A-41D0-4EFF8981599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1179824-F974-2293-37AE-3E5547FA3AE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9AF9A0D-94EB-52FB-872B-87CD75DCA2E3}"/>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3561A2DA-ECC7-9113-A87A-6DCAC4E9805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C8EB353-B020-FC47-871F-247B17CD823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989445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290D3F-6952-B8BB-798A-99EA75BCF25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9759FF7-159B-B544-381D-E2CD19E730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8F52E0B-E38F-9DFD-2B5F-B26A2AC3661A}"/>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06F77AEA-E9B3-C746-80E3-0D6EC3D2157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382DB6F-E915-AC17-C759-7E55460CF9C0}"/>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4493296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702FD1-4018-1B7C-95C0-F0CF2B05D2B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2D8AF4D-7882-5FDA-2CC1-AD2EBD44D43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0E9AADC-ACAA-44E6-EA46-E4861DC00D8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89A5725D-24EB-4D7F-567F-50EC3C7092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74088A-BF1D-CCDB-4386-502FEFC4623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988964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BA9FD4-049D-F7EE-B359-C4ED1F22AE7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BF0AC41-C94F-7213-1973-AC75014B1A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0C3949C-AE16-F242-E879-49B057EFC565}"/>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271D5101-E1C4-18DD-2E59-E15848ADC20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5233AC9-FC79-CEED-6418-8F64D66145AF}"/>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4225664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966971-3377-1224-1C51-ADB9B7F6363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B23CD40-B29E-1F36-3A5B-4901666B509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F2EBCD7-0CAB-C97B-4328-84773BB33A6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4CD0261-9E28-C732-4EA4-DBE4BE9CF6D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59F2BA1A-8603-05A1-2422-09AB125FB5F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5EFE9B6-44FF-9555-78D2-183B858D966D}"/>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888398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659BC4-E97B-5762-9DA9-B5C9FBDF1A4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5B26841-212E-A73A-A8AC-8BFC045E8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9173665C-7642-31F4-CA0E-FD01EA3DD57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0D940337-8FC0-B64C-45B9-ACC301CB16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C20D775-C346-44AA-4FCB-7AC3ADA9F22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C703774-C11C-61D6-C3FD-133A82B3434D}"/>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8" name="Segnaposto piè di pagina 7">
            <a:extLst>
              <a:ext uri="{FF2B5EF4-FFF2-40B4-BE49-F238E27FC236}">
                <a16:creationId xmlns:a16="http://schemas.microsoft.com/office/drawing/2014/main" id="{DF10B681-BA2D-2522-4DED-5340BE7B4E1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CC4219F8-45A0-019E-99FD-D600C7B84FB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725146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15CE2F-9AB1-4C08-ED2B-B2A97757A93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F8F4B86F-CB92-29EB-1347-8A1F71B70C6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4" name="Segnaposto piè di pagina 3">
            <a:extLst>
              <a:ext uri="{FF2B5EF4-FFF2-40B4-BE49-F238E27FC236}">
                <a16:creationId xmlns:a16="http://schemas.microsoft.com/office/drawing/2014/main" id="{871307C0-7C40-350F-ADE7-809D8F5ABB65}"/>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D5EFB55C-4542-8D4A-6C00-248EB692DC7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1028280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8A7E66F-2EED-D0B5-494B-69EBBCD32482}"/>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3" name="Segnaposto piè di pagina 2">
            <a:extLst>
              <a:ext uri="{FF2B5EF4-FFF2-40B4-BE49-F238E27FC236}">
                <a16:creationId xmlns:a16="http://schemas.microsoft.com/office/drawing/2014/main" id="{D4BB69C1-51AA-EFAC-6AC7-9576FBBEE9F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6919DC0-5901-374C-9B53-78AEEB1478E9}"/>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037023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D2AFE6-9D78-0843-7870-0D9F2AE346C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77A8EDF-FD01-718E-E3A4-72D396006A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C012A16C-0A8B-68A9-FA9E-5ACE9779E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2B81528-0F15-B38F-EF9A-72AB18429E21}"/>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E3410B28-EE68-3B2F-E3B1-3F5E1083290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D68A6EB-5EE1-B2EC-D69D-D0D055AF338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916598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971EE5-200E-AC26-95DA-9DCD73BB56B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6CA561D0-CF62-D383-E9D7-F098E0CB34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a:extLst>
              <a:ext uri="{FF2B5EF4-FFF2-40B4-BE49-F238E27FC236}">
                <a16:creationId xmlns:a16="http://schemas.microsoft.com/office/drawing/2014/main" id="{B6DB687B-CFFD-23D8-86E5-88EF30970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3B4DFFF-7FBF-9C92-1309-C81374C5B79A}"/>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04B69409-E594-2B8C-1AB2-6ADABC4F2B2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03002F6-BC7A-0049-9D71-B3DB2E48942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327513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43D1E5-D8FB-8B47-F13E-8CD510996F2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CE434A8-AB98-4AE5-56E7-1E369B0D1E0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D99F2E7-DC8B-CA09-ED17-A133A642108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5FA015B0-7CB4-22C3-7E67-32C55B10FCC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9725F01-BF8C-A55C-4BEF-EC181416D02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1041333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E8E0932-CF9D-44DE-1A94-E17ACA7FC3E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B6FBA3F-3E37-1F0C-AAB0-4045318BC5D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FC7D81A-0DB4-0497-4CAD-D170041010A2}"/>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E69E8247-AE77-C67F-08EB-43857FD210D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43F02AF-3351-A229-C859-637C7772C5C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8357298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946148-6D7F-5B46-94AD-57D19D511DBB}"/>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AA4EDF7-0DD2-9860-6B39-B59D65166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A291663-C52A-BFA7-A4CA-F38F57F6AD57}"/>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9ED57F1E-E6A4-B7EC-B151-F3543BF3D4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1B0CDF-6BD1-2FC3-5B73-4FC895F90733}"/>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3636215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costantino&amp;partners">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E5E185-451E-7332-C0C5-39671627D40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5340044-988E-1728-8602-21AC70262368}"/>
              </a:ext>
            </a:extLst>
          </p:cNvPr>
          <p:cNvSpPr>
            <a:spLocks noGrp="1"/>
          </p:cNvSpPr>
          <p:nvPr>
            <p:ph idx="1"/>
          </p:nvPr>
        </p:nvSpPr>
        <p:spPr>
          <a:xfrm>
            <a:off x="838200" y="1798193"/>
            <a:ext cx="10515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D1DDE52-0033-96C8-37F1-C312DE18BA53}"/>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CF01A9CC-EE95-7BBB-A252-50DFD146C72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8F94468-DAE0-B6CF-B53E-84881C40353A}"/>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181901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B2028D-996B-2E4C-0FD9-5F6EC083DBB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05F17C6-B98A-694B-BECE-B4F451DE99C5}"/>
              </a:ext>
            </a:extLst>
          </p:cNvPr>
          <p:cNvSpPr>
            <a:spLocks noGrp="1"/>
          </p:cNvSpPr>
          <p:nvPr>
            <p:ph type="dt" sz="half" idx="10"/>
          </p:nvPr>
        </p:nvSpPr>
        <p:spPr/>
        <p:txBody>
          <a:bodyPr/>
          <a:lstStyle/>
          <a:p>
            <a:fld id="{D7D1BDF2-8F86-4DE9-9D89-D9F22B439A2E}" type="datetimeFigureOut">
              <a:rPr lang="it-IT" smtClean="0"/>
              <a:t>16/09/2026</a:t>
            </a:fld>
            <a:endParaRPr lang="it-IT"/>
          </a:p>
        </p:txBody>
      </p:sp>
      <p:sp>
        <p:nvSpPr>
          <p:cNvPr id="4" name="Segnaposto piè di pagina 3">
            <a:extLst>
              <a:ext uri="{FF2B5EF4-FFF2-40B4-BE49-F238E27FC236}">
                <a16:creationId xmlns:a16="http://schemas.microsoft.com/office/drawing/2014/main" id="{F03CDFEE-0A9C-4ED0-59D2-5310A4A2BAB8}"/>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C452DFE-DB50-94F3-32B3-E65912453707}"/>
              </a:ext>
            </a:extLst>
          </p:cNvPr>
          <p:cNvSpPr>
            <a:spLocks noGrp="1"/>
          </p:cNvSpPr>
          <p:nvPr>
            <p:ph type="sldNum" sz="quarter" idx="12"/>
          </p:nvPr>
        </p:nvSpPr>
        <p:spPr/>
        <p:txBody>
          <a:bodyPr/>
          <a:lstStyle/>
          <a:p>
            <a:fld id="{B5ADD35B-FDC6-4C09-9339-FD06E73554A2}" type="slidenum">
              <a:rPr lang="it-IT" smtClean="0"/>
              <a:t>‹N›</a:t>
            </a:fld>
            <a:endParaRPr lang="it-IT"/>
          </a:p>
        </p:txBody>
      </p:sp>
    </p:spTree>
    <p:extLst>
      <p:ext uri="{BB962C8B-B14F-4D97-AF65-F5344CB8AC3E}">
        <p14:creationId xmlns:p14="http://schemas.microsoft.com/office/powerpoint/2010/main" val="40783824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27B335-9DAA-CB4A-48DC-06750956D188}"/>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371E762-4291-83A7-E246-CC673E51A2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A2790F4-86FD-2D92-69B9-F1D19AD40373}"/>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D5E4C64E-4020-E66A-EE85-22DD28B3538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24295B-F29E-EB76-8B9A-1F60EA905F9E}"/>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0228580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6B9846-4F09-1A2B-1514-54BDAC4A315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3186D17-D9FF-495E-0203-F366FFC6464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657EC3E-6184-B7A8-CF11-157ADDA2428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E4FCA22F-777B-6795-1030-B6904CBB592B}"/>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B1947DE8-570F-EAFD-CC04-FAF92A278E5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502540-62D8-6964-C2A1-C8672C5593E9}"/>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7505279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88CA9E-736A-E37A-FFCF-756DC23AF13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3826FAA-C0C0-D323-03A3-11381CD39B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673EAE1B-B44C-9E53-48AC-D81BE717DC5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A6955034-00BC-CD37-340A-D4F1D1C0AA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6B7D81E-8D66-6693-543A-68A92CFC96C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9B28E42C-BC13-1117-64E0-67C38BE404C5}"/>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8" name="Segnaposto piè di pagina 7">
            <a:extLst>
              <a:ext uri="{FF2B5EF4-FFF2-40B4-BE49-F238E27FC236}">
                <a16:creationId xmlns:a16="http://schemas.microsoft.com/office/drawing/2014/main" id="{2F1F974D-2FE5-FACA-0D2C-5AD3B84A75B8}"/>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F2BA6FE8-1CEB-A3FC-5272-5C2963EDC0C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6508608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276D9A-08BE-B12B-47E6-1C38DD4E9DD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4E42AA8-0EF4-E631-C6BE-68E4220C860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4" name="Segnaposto piè di pagina 3">
            <a:extLst>
              <a:ext uri="{FF2B5EF4-FFF2-40B4-BE49-F238E27FC236}">
                <a16:creationId xmlns:a16="http://schemas.microsoft.com/office/drawing/2014/main" id="{381B0034-BA93-C5DD-D2D1-17CAFDE2C1D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E7D6E7A5-2457-3ED3-E328-1E8C7262F79A}"/>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896400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DB2E219-70C0-F3E7-26CB-C968BE80535E}"/>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3" name="Segnaposto piè di pagina 2">
            <a:extLst>
              <a:ext uri="{FF2B5EF4-FFF2-40B4-BE49-F238E27FC236}">
                <a16:creationId xmlns:a16="http://schemas.microsoft.com/office/drawing/2014/main" id="{324D9A37-7BB5-0D28-F79C-DA3A9296525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A4B97C5-8C66-005F-3210-2AD7D98C95D9}"/>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0625559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A7D3D5-271E-A281-2D34-CF466869DF7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8CC0DBE-ACEF-3018-A930-5B920EEAFB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D8AD553-A55D-5916-635B-31025F2245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581F53C-C780-DCA9-2E40-A59EC704008D}"/>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D40078BC-5725-16D5-17DC-73FEF1D8819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E202C5E-169B-399E-EB16-0881957479E0}"/>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4424774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C228EF-014B-D926-1BE0-3E757E0B3CC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DAF239B-029B-3428-2A78-B37AB7F031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a:extLst>
              <a:ext uri="{FF2B5EF4-FFF2-40B4-BE49-F238E27FC236}">
                <a16:creationId xmlns:a16="http://schemas.microsoft.com/office/drawing/2014/main" id="{F62A7A34-1B6B-14AD-098B-9FCF005CC7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92936A7-D804-1BD3-2CE2-37F77B27C69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B5625976-5FC8-337C-AD98-4D76ED71B1F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60BD37B-49E4-C7B0-0DC7-E15FB3BF779B}"/>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7813543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2EA928-A11E-1832-22C9-8314907AFC0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12E688C-B38D-65C0-95BD-E6D25E36524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26D94E1-ACD9-E8E3-7E60-EF71020FE20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DCCA6CC8-ED7D-BED3-5776-2533D375C37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9AABD5B-5ED5-9AEE-B97B-4A2798D457E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40334749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7BEE5E6-C20D-B66A-41D0-4EFF8981599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1179824-F974-2293-37AE-3E5547FA3AE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9AF9A0D-94EB-52FB-872B-87CD75DCA2E3}"/>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3561A2DA-ECC7-9113-A87A-6DCAC4E9805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C8EB353-B020-FC47-871F-247B17CD823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5979096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290D3F-6952-B8BB-798A-99EA75BCF25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9759FF7-159B-B544-381D-E2CD19E730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8F52E0B-E38F-9DFD-2B5F-B26A2AC3661A}"/>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06F77AEA-E9B3-C746-80E3-0D6EC3D2157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382DB6F-E915-AC17-C759-7E55460CF9C0}"/>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3278819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702FD1-4018-1B7C-95C0-F0CF2B05D2B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2D8AF4D-7882-5FDA-2CC1-AD2EBD44D43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0E9AADC-ACAA-44E6-EA46-E4861DC00D8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89A5725D-24EB-4D7F-567F-50EC3C7092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74088A-BF1D-CCDB-4386-502FEFC4623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4859361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BA9FD4-049D-F7EE-B359-C4ED1F22AE7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BF0AC41-C94F-7213-1973-AC75014B1A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00C3949C-AE16-F242-E879-49B057EFC565}"/>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271D5101-E1C4-18DD-2E59-E15848ADC20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5233AC9-FC79-CEED-6418-8F64D66145AF}"/>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659176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966971-3377-1224-1C51-ADB9B7F6363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B23CD40-B29E-1F36-3A5B-4901666B509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F2EBCD7-0CAB-C97B-4328-84773BB33A6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4CD0261-9E28-C732-4EA4-DBE4BE9CF6DF}"/>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59F2BA1A-8603-05A1-2422-09AB125FB5F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5EFE9B6-44FF-9555-78D2-183B858D966D}"/>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8590244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659BC4-E97B-5762-9DA9-B5C9FBDF1A4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5B26841-212E-A73A-A8AC-8BFC045E8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9173665C-7642-31F4-CA0E-FD01EA3DD57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0D940337-8FC0-B64C-45B9-ACC301CB16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C20D775-C346-44AA-4FCB-7AC3ADA9F22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C703774-C11C-61D6-C3FD-133A82B3434D}"/>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8" name="Segnaposto piè di pagina 7">
            <a:extLst>
              <a:ext uri="{FF2B5EF4-FFF2-40B4-BE49-F238E27FC236}">
                <a16:creationId xmlns:a16="http://schemas.microsoft.com/office/drawing/2014/main" id="{DF10B681-BA2D-2522-4DED-5340BE7B4E1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CC4219F8-45A0-019E-99FD-D600C7B84FB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4691234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15CE2F-9AB1-4C08-ED2B-B2A97757A93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F8F4B86F-CB92-29EB-1347-8A1F71B70C6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4" name="Segnaposto piè di pagina 3">
            <a:extLst>
              <a:ext uri="{FF2B5EF4-FFF2-40B4-BE49-F238E27FC236}">
                <a16:creationId xmlns:a16="http://schemas.microsoft.com/office/drawing/2014/main" id="{871307C0-7C40-350F-ADE7-809D8F5ABB65}"/>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D5EFB55C-4542-8D4A-6C00-248EB692DC75}"/>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12345071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8A7E66F-2EED-D0B5-494B-69EBBCD32482}"/>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3" name="Segnaposto piè di pagina 2">
            <a:extLst>
              <a:ext uri="{FF2B5EF4-FFF2-40B4-BE49-F238E27FC236}">
                <a16:creationId xmlns:a16="http://schemas.microsoft.com/office/drawing/2014/main" id="{D4BB69C1-51AA-EFAC-6AC7-9576FBBEE9F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6919DC0-5901-374C-9B53-78AEEB1478E9}"/>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6603639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D2AFE6-9D78-0843-7870-0D9F2AE346C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77A8EDF-FD01-718E-E3A4-72D396006A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C012A16C-0A8B-68A9-FA9E-5ACE9779E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2B81528-0F15-B38F-EF9A-72AB18429E21}"/>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E3410B28-EE68-3B2F-E3B1-3F5E1083290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D68A6EB-5EE1-B2EC-D69D-D0D055AF338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42739119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971EE5-200E-AC26-95DA-9DCD73BB56B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6CA561D0-CF62-D383-E9D7-F098E0CB34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a:extLst>
              <a:ext uri="{FF2B5EF4-FFF2-40B4-BE49-F238E27FC236}">
                <a16:creationId xmlns:a16="http://schemas.microsoft.com/office/drawing/2014/main" id="{B6DB687B-CFFD-23D8-86E5-88EF30970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3B4DFFF-7FBF-9C92-1309-C81374C5B79A}"/>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6" name="Segnaposto piè di pagina 5">
            <a:extLst>
              <a:ext uri="{FF2B5EF4-FFF2-40B4-BE49-F238E27FC236}">
                <a16:creationId xmlns:a16="http://schemas.microsoft.com/office/drawing/2014/main" id="{04B69409-E594-2B8C-1AB2-6ADABC4F2B2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03002F6-BC7A-0049-9D71-B3DB2E48942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25022126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43D1E5-D8FB-8B47-F13E-8CD510996F2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CE434A8-AB98-4AE5-56E7-1E369B0D1E0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D99F2E7-DC8B-CA09-ED17-A133A6421084}"/>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5FA015B0-7CB4-22C3-7E67-32C55B10FCC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9725F01-BF8C-A55C-4BEF-EC181416D024}"/>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5549564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E8E0932-CF9D-44DE-1A94-E17ACA7FC3E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B6FBA3F-3E37-1F0C-AAB0-4045318BC5D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FC7D81A-0DB4-0497-4CAD-D170041010A2}"/>
              </a:ext>
            </a:extLst>
          </p:cNvPr>
          <p:cNvSpPr>
            <a:spLocks noGrp="1"/>
          </p:cNvSpPr>
          <p:nvPr>
            <p:ph type="dt" sz="half" idx="10"/>
          </p:nvPr>
        </p:nvSpPr>
        <p:spPr/>
        <p:txBody>
          <a:body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E69E8247-AE77-C67F-08EB-43857FD210D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43F02AF-3351-A229-C859-637C7772C5C1}"/>
              </a:ext>
            </a:extLst>
          </p:cNvPr>
          <p:cNvSpPr>
            <a:spLocks noGrp="1"/>
          </p:cNvSpPr>
          <p:nvPr>
            <p:ph type="sldNum" sz="quarter" idx="12"/>
          </p:nvPr>
        </p:nvSpPr>
        <p:spPr/>
        <p:txBody>
          <a:bodyPr/>
          <a:lstStyle/>
          <a:p>
            <a:fld id="{6692847E-EB90-4E7E-923D-DFB9B2609F0C}" type="slidenum">
              <a:rPr lang="it-IT" smtClean="0"/>
              <a:t>‹N›</a:t>
            </a:fld>
            <a:endParaRPr lang="it-IT"/>
          </a:p>
        </p:txBody>
      </p:sp>
    </p:spTree>
    <p:extLst>
      <p:ext uri="{BB962C8B-B14F-4D97-AF65-F5344CB8AC3E}">
        <p14:creationId xmlns:p14="http://schemas.microsoft.com/office/powerpoint/2010/main" val="3215608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hyperlink" Target="http://www.costantinoandpartners.com/" TargetMode="External"/><Relationship Id="rId2" Type="http://schemas.openxmlformats.org/officeDocument/2006/relationships/slideLayout" Target="../slideLayouts/slideLayout14.xml"/><Relationship Id="rId16" Type="http://schemas.microsoft.com/office/2007/relationships/hdphoto" Target="../media/hdphoto1.wdp"/><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hyperlink" Target="http://www.costantinoandpartners.com/" TargetMode="External"/><Relationship Id="rId2" Type="http://schemas.openxmlformats.org/officeDocument/2006/relationships/slideLayout" Target="../slideLayouts/slideLayout37.xml"/><Relationship Id="rId16" Type="http://schemas.microsoft.com/office/2007/relationships/hdphoto" Target="../media/hdphoto1.wdp"/><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2.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B5AA41D-9AFE-C5A2-53F0-B79A2223F8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ACB4657-E6F3-3C19-BC91-F92A3BD46B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853D7E6-C8D3-07A1-2C08-BBCDD19AE9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A1655BE5-3B03-EAFB-1743-E6A69A0AC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36C682FE-29AD-E304-A013-E7529CA92D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2847E-EB90-4E7E-923D-DFB9B2609F0C}" type="slidenum">
              <a:rPr lang="it-IT" smtClean="0"/>
              <a:t>‹N›</a:t>
            </a:fld>
            <a:endParaRPr lang="it-IT"/>
          </a:p>
        </p:txBody>
      </p:sp>
    </p:spTree>
    <p:extLst>
      <p:ext uri="{BB962C8B-B14F-4D97-AF65-F5344CB8AC3E}">
        <p14:creationId xmlns:p14="http://schemas.microsoft.com/office/powerpoint/2010/main" val="368371463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04F29585-C61B-EC35-971C-6088D36E3F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B7BFBE7-F82B-C14A-4EB8-5F91A257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F91BB2-57F8-5232-5AE4-A9129A1387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B86CF98C-82A4-DCBA-B476-CDFD1BEF26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25983A6B-1A2A-DBE0-B00B-BBFCAE3514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2847E-EB90-4E7E-923D-DFB9B2609F0C}" type="slidenum">
              <a:rPr lang="it-IT" smtClean="0"/>
              <a:t>‹N›</a:t>
            </a:fld>
            <a:endParaRPr lang="it-IT"/>
          </a:p>
        </p:txBody>
      </p:sp>
      <p:pic>
        <p:nvPicPr>
          <p:cNvPr id="7" name="Immagine 2">
            <a:extLst>
              <a:ext uri="{FF2B5EF4-FFF2-40B4-BE49-F238E27FC236}">
                <a16:creationId xmlns:a16="http://schemas.microsoft.com/office/drawing/2014/main" id="{D4E62AA7-CBE9-5970-DD2C-03ED927A8FB7}"/>
              </a:ext>
            </a:extLst>
          </p:cNvPr>
          <p:cNvPicPr>
            <a:picLocks noChangeAspect="1" noChangeArrowheads="1"/>
          </p:cNvPicPr>
          <p:nvPr/>
        </p:nvPicPr>
        <p:blipFill rotWithShape="1">
          <a:blip r:embed="rId14">
            <a:alphaModFix amt="19000"/>
            <a:extLst>
              <a:ext uri="{28A0092B-C50C-407E-A947-70E740481C1C}">
                <a14:useLocalDpi xmlns:a14="http://schemas.microsoft.com/office/drawing/2010/main" val="0"/>
              </a:ext>
            </a:extLst>
          </a:blip>
          <a:srcRect l="6865" t="-2078" r="73221" b="-1274"/>
          <a:stretch/>
        </p:blipFill>
        <p:spPr bwMode="auto">
          <a:xfrm>
            <a:off x="0" y="216579"/>
            <a:ext cx="5038344" cy="67694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7">
            <a:extLst>
              <a:ext uri="{FF2B5EF4-FFF2-40B4-BE49-F238E27FC236}">
                <a16:creationId xmlns:a16="http://schemas.microsoft.com/office/drawing/2014/main" id="{F6D76BDD-1DCB-5BD5-47CB-0CA9B690FD7C}"/>
              </a:ext>
            </a:extLst>
          </p:cNvPr>
          <p:cNvSpPr/>
          <p:nvPr/>
        </p:nvSpPr>
        <p:spPr>
          <a:xfrm>
            <a:off x="214" y="6411822"/>
            <a:ext cx="12191573" cy="446059"/>
          </a:xfrm>
          <a:prstGeom prst="rect">
            <a:avLst/>
          </a:prstGeom>
          <a:gradFill flip="none" rotWithShape="1">
            <a:gsLst>
              <a:gs pos="0">
                <a:srgbClr val="7698D4">
                  <a:shade val="30000"/>
                  <a:satMod val="115000"/>
                </a:srgbClr>
              </a:gs>
              <a:gs pos="50000">
                <a:srgbClr val="7698D4">
                  <a:shade val="67500"/>
                  <a:satMod val="115000"/>
                </a:srgbClr>
              </a:gs>
              <a:gs pos="100000">
                <a:srgbClr val="7698D4">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9" name="Immagine 2">
            <a:extLst>
              <a:ext uri="{FF2B5EF4-FFF2-40B4-BE49-F238E27FC236}">
                <a16:creationId xmlns:a16="http://schemas.microsoft.com/office/drawing/2014/main" id="{D4F45360-C446-C381-3057-9EC67F712996}"/>
              </a:ext>
            </a:extLst>
          </p:cNvPr>
          <p:cNvPicPr>
            <a:picLocks noChangeAspect="1" noChangeArrowheads="1"/>
          </p:cNvPicPr>
          <p:nvPr/>
        </p:nvPicPr>
        <p:blipFill rotWithShape="1">
          <a:blip r:embed="rId15">
            <a:alphaModFix amt="20000"/>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val="0"/>
              </a:ext>
            </a:extLst>
          </a:blip>
          <a:srcRect l="26929" t="162" r="160" b="-162"/>
          <a:stretch/>
        </p:blipFill>
        <p:spPr bwMode="auto">
          <a:xfrm>
            <a:off x="9258086" y="0"/>
            <a:ext cx="2933700" cy="10416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9">
            <a:extLst>
              <a:ext uri="{FF2B5EF4-FFF2-40B4-BE49-F238E27FC236}">
                <a16:creationId xmlns:a16="http://schemas.microsoft.com/office/drawing/2014/main" id="{B643D55C-60B4-167F-F98C-A20C3C1984FD}"/>
              </a:ext>
            </a:extLst>
          </p:cNvPr>
          <p:cNvSpPr txBox="1"/>
          <p:nvPr/>
        </p:nvSpPr>
        <p:spPr>
          <a:xfrm>
            <a:off x="9701478" y="6471263"/>
            <a:ext cx="2490308" cy="307777"/>
          </a:xfrm>
          <a:prstGeom prst="rect">
            <a:avLst/>
          </a:prstGeom>
          <a:noFill/>
        </p:spPr>
        <p:txBody>
          <a:bodyPr wrap="square" rtlCol="0">
            <a:spAutoFit/>
          </a:bodyPr>
          <a:lstStyle/>
          <a:p>
            <a:pPr algn="r"/>
            <a:r>
              <a:rPr lang="it-IT" sz="1400" dirty="0">
                <a:solidFill>
                  <a:schemeClr val="bg1"/>
                </a:solidFill>
                <a:latin typeface="Segoe UI" panose="020B0502040204020203" pitchFamily="34" charset="0"/>
                <a:cs typeface="Segoe UI" panose="020B0502040204020203" pitchFamily="34" charset="0"/>
                <a:hlinkClick r:id="rId17">
                  <a:extLst>
                    <a:ext uri="{A12FA001-AC4F-418D-AE19-62706E023703}">
                      <ahyp:hlinkClr xmlns:ahyp="http://schemas.microsoft.com/office/drawing/2018/hyperlinkcolor" val="tx"/>
                    </a:ext>
                  </a:extLst>
                </a:hlinkClick>
              </a:rPr>
              <a:t>costantinoandpartners.com</a:t>
            </a:r>
            <a:endParaRPr lang="it-IT" sz="14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455837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B5AA41D-9AFE-C5A2-53F0-B79A2223F8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ACB4657-E6F3-3C19-BC91-F92A3BD46B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853D7E6-C8D3-07A1-2C08-BBCDD19AE9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A1655BE5-3B03-EAFB-1743-E6A69A0AC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36C682FE-29AD-E304-A013-E7529CA92D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2847E-EB90-4E7E-923D-DFB9B2609F0C}" type="slidenum">
              <a:rPr lang="it-IT" smtClean="0"/>
              <a:t>‹N›</a:t>
            </a:fld>
            <a:endParaRPr lang="it-IT"/>
          </a:p>
        </p:txBody>
      </p:sp>
    </p:spTree>
    <p:extLst>
      <p:ext uri="{BB962C8B-B14F-4D97-AF65-F5344CB8AC3E}">
        <p14:creationId xmlns:p14="http://schemas.microsoft.com/office/powerpoint/2010/main" val="76217271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04F29585-C61B-EC35-971C-6088D36E3F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B7BFBE7-F82B-C14A-4EB8-5F91A257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F91BB2-57F8-5232-5AE4-A9129A1387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B86CF98C-82A4-DCBA-B476-CDFD1BEF26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25983A6B-1A2A-DBE0-B00B-BBFCAE3514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2847E-EB90-4E7E-923D-DFB9B2609F0C}" type="slidenum">
              <a:rPr lang="it-IT" smtClean="0"/>
              <a:t>‹N›</a:t>
            </a:fld>
            <a:endParaRPr lang="it-IT"/>
          </a:p>
        </p:txBody>
      </p:sp>
      <p:pic>
        <p:nvPicPr>
          <p:cNvPr id="7" name="Immagine 2">
            <a:extLst>
              <a:ext uri="{FF2B5EF4-FFF2-40B4-BE49-F238E27FC236}">
                <a16:creationId xmlns:a16="http://schemas.microsoft.com/office/drawing/2014/main" id="{D4E62AA7-CBE9-5970-DD2C-03ED927A8FB7}"/>
              </a:ext>
            </a:extLst>
          </p:cNvPr>
          <p:cNvPicPr>
            <a:picLocks noChangeAspect="1" noChangeArrowheads="1"/>
          </p:cNvPicPr>
          <p:nvPr/>
        </p:nvPicPr>
        <p:blipFill rotWithShape="1">
          <a:blip r:embed="rId14">
            <a:alphaModFix amt="19000"/>
            <a:extLst>
              <a:ext uri="{28A0092B-C50C-407E-A947-70E740481C1C}">
                <a14:useLocalDpi xmlns:a14="http://schemas.microsoft.com/office/drawing/2010/main" val="0"/>
              </a:ext>
            </a:extLst>
          </a:blip>
          <a:srcRect l="6865" t="-2078" r="73221" b="-1274"/>
          <a:stretch/>
        </p:blipFill>
        <p:spPr bwMode="auto">
          <a:xfrm>
            <a:off x="0" y="216579"/>
            <a:ext cx="5038344" cy="67694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7">
            <a:extLst>
              <a:ext uri="{FF2B5EF4-FFF2-40B4-BE49-F238E27FC236}">
                <a16:creationId xmlns:a16="http://schemas.microsoft.com/office/drawing/2014/main" id="{F6D76BDD-1DCB-5BD5-47CB-0CA9B690FD7C}"/>
              </a:ext>
            </a:extLst>
          </p:cNvPr>
          <p:cNvSpPr/>
          <p:nvPr/>
        </p:nvSpPr>
        <p:spPr>
          <a:xfrm>
            <a:off x="214" y="6411822"/>
            <a:ext cx="12191573" cy="446059"/>
          </a:xfrm>
          <a:prstGeom prst="rect">
            <a:avLst/>
          </a:prstGeom>
          <a:gradFill flip="none" rotWithShape="1">
            <a:gsLst>
              <a:gs pos="0">
                <a:srgbClr val="7698D4">
                  <a:shade val="30000"/>
                  <a:satMod val="115000"/>
                </a:srgbClr>
              </a:gs>
              <a:gs pos="50000">
                <a:srgbClr val="7698D4">
                  <a:shade val="67500"/>
                  <a:satMod val="115000"/>
                </a:srgbClr>
              </a:gs>
              <a:gs pos="100000">
                <a:srgbClr val="7698D4">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9" name="Immagine 2">
            <a:extLst>
              <a:ext uri="{FF2B5EF4-FFF2-40B4-BE49-F238E27FC236}">
                <a16:creationId xmlns:a16="http://schemas.microsoft.com/office/drawing/2014/main" id="{D4F45360-C446-C381-3057-9EC67F712996}"/>
              </a:ext>
            </a:extLst>
          </p:cNvPr>
          <p:cNvPicPr>
            <a:picLocks noChangeAspect="1" noChangeArrowheads="1"/>
          </p:cNvPicPr>
          <p:nvPr/>
        </p:nvPicPr>
        <p:blipFill rotWithShape="1">
          <a:blip r:embed="rId15">
            <a:alphaModFix amt="20000"/>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val="0"/>
              </a:ext>
            </a:extLst>
          </a:blip>
          <a:srcRect l="26929" t="162" r="160" b="-162"/>
          <a:stretch/>
        </p:blipFill>
        <p:spPr bwMode="auto">
          <a:xfrm>
            <a:off x="9258086" y="0"/>
            <a:ext cx="2933700" cy="10416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9">
            <a:extLst>
              <a:ext uri="{FF2B5EF4-FFF2-40B4-BE49-F238E27FC236}">
                <a16:creationId xmlns:a16="http://schemas.microsoft.com/office/drawing/2014/main" id="{B643D55C-60B4-167F-F98C-A20C3C1984FD}"/>
              </a:ext>
            </a:extLst>
          </p:cNvPr>
          <p:cNvSpPr txBox="1"/>
          <p:nvPr/>
        </p:nvSpPr>
        <p:spPr>
          <a:xfrm>
            <a:off x="9701478" y="6471263"/>
            <a:ext cx="2490308" cy="307777"/>
          </a:xfrm>
          <a:prstGeom prst="rect">
            <a:avLst/>
          </a:prstGeom>
          <a:noFill/>
        </p:spPr>
        <p:txBody>
          <a:bodyPr wrap="square" rtlCol="0">
            <a:spAutoFit/>
          </a:bodyPr>
          <a:lstStyle/>
          <a:p>
            <a:pPr algn="r"/>
            <a:r>
              <a:rPr lang="it-IT" sz="1400" dirty="0">
                <a:solidFill>
                  <a:schemeClr val="bg1"/>
                </a:solidFill>
                <a:latin typeface="Segoe UI" panose="020B0502040204020203" pitchFamily="34" charset="0"/>
                <a:cs typeface="Segoe UI" panose="020B0502040204020203" pitchFamily="34" charset="0"/>
                <a:hlinkClick r:id="rId17">
                  <a:extLst>
                    <a:ext uri="{A12FA001-AC4F-418D-AE19-62706E023703}">
                      <ahyp:hlinkClr xmlns:ahyp="http://schemas.microsoft.com/office/drawing/2018/hyperlinkcolor" val="tx"/>
                    </a:ext>
                  </a:extLst>
                </a:hlinkClick>
              </a:rPr>
              <a:t>costantinoandpartners.com</a:t>
            </a:r>
            <a:endParaRPr lang="it-IT" sz="14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3707196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B5AA41D-9AFE-C5A2-53F0-B79A2223F8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ACB4657-E6F3-3C19-BC91-F92A3BD46B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853D7E6-C8D3-07A1-2C08-BBCDD19AE9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00F4F-9A5C-41D7-8FDA-6E541B4CA7D1}" type="datetimeFigureOut">
              <a:rPr lang="it-IT" smtClean="0"/>
              <a:t>16/09/2026</a:t>
            </a:fld>
            <a:endParaRPr lang="it-IT"/>
          </a:p>
        </p:txBody>
      </p:sp>
      <p:sp>
        <p:nvSpPr>
          <p:cNvPr id="5" name="Segnaposto piè di pagina 4">
            <a:extLst>
              <a:ext uri="{FF2B5EF4-FFF2-40B4-BE49-F238E27FC236}">
                <a16:creationId xmlns:a16="http://schemas.microsoft.com/office/drawing/2014/main" id="{A1655BE5-3B03-EAFB-1743-E6A69A0AC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36C682FE-29AD-E304-A013-E7529CA92D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2847E-EB90-4E7E-923D-DFB9B2609F0C}" type="slidenum">
              <a:rPr lang="it-IT" smtClean="0"/>
              <a:t>‹N›</a:t>
            </a:fld>
            <a:endParaRPr lang="it-IT"/>
          </a:p>
        </p:txBody>
      </p:sp>
    </p:spTree>
    <p:extLst>
      <p:ext uri="{BB962C8B-B14F-4D97-AF65-F5344CB8AC3E}">
        <p14:creationId xmlns:p14="http://schemas.microsoft.com/office/powerpoint/2010/main" val="27191415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3000BA-17BC-03C0-08EB-EA9B263AC738}"/>
              </a:ext>
            </a:extLst>
          </p:cNvPr>
          <p:cNvSpPr>
            <a:spLocks noGrp="1"/>
          </p:cNvSpPr>
          <p:nvPr>
            <p:ph type="title"/>
          </p:nvPr>
        </p:nvSpPr>
        <p:spPr>
          <a:xfrm>
            <a:off x="942975" y="2190750"/>
            <a:ext cx="10515600" cy="2886075"/>
          </a:xfrm>
        </p:spPr>
        <p:txBody>
          <a:bodyPr>
            <a:normAutofit fontScale="90000"/>
          </a:bodyPr>
          <a:lstStyle/>
          <a:p>
            <a:pPr algn="ctr"/>
            <a:r>
              <a:rPr lang="it-IT" sz="6000" b="1" dirty="0">
                <a:solidFill>
                  <a:srgbClr val="002060"/>
                </a:solidFill>
                <a:latin typeface="Segoe UI" panose="020B0502040204020203" pitchFamily="34" charset="0"/>
                <a:cs typeface="Segoe UI" panose="020B0502040204020203" pitchFamily="34" charset="0"/>
              </a:rPr>
              <a:t>Posizione di garanzia senza garanzie: il profilo giuridico del responsabile di RSA</a:t>
            </a:r>
            <a:br>
              <a:rPr lang="it-IT" sz="6000" dirty="0">
                <a:solidFill>
                  <a:srgbClr val="002060"/>
                </a:solidFill>
                <a:latin typeface="Segoe UI" panose="020B0502040204020203" pitchFamily="34" charset="0"/>
                <a:cs typeface="Segoe UI" panose="020B0502040204020203" pitchFamily="34" charset="0"/>
              </a:rPr>
            </a:br>
            <a:r>
              <a:rPr lang="it-IT" sz="3100" b="1" dirty="0">
                <a:solidFill>
                  <a:srgbClr val="002060"/>
                </a:solidFill>
                <a:latin typeface="Segoe UI" panose="020B0502040204020203" pitchFamily="34" charset="0"/>
                <a:cs typeface="Segoe UI" panose="020B0502040204020203" pitchFamily="34" charset="0"/>
              </a:rPr>
              <a:t> </a:t>
            </a:r>
            <a:br>
              <a:rPr lang="it-IT" sz="3100" b="1" dirty="0">
                <a:solidFill>
                  <a:srgbClr val="002060"/>
                </a:solidFill>
                <a:latin typeface="Segoe UI" panose="020B0502040204020203" pitchFamily="34" charset="0"/>
                <a:cs typeface="Segoe UI" panose="020B0502040204020203" pitchFamily="34" charset="0"/>
              </a:rPr>
            </a:br>
            <a:endParaRPr lang="it-IT" sz="3100" dirty="0">
              <a:solidFill>
                <a:srgbClr val="002060"/>
              </a:solidFill>
              <a:latin typeface="Segoe UI" panose="020B0502040204020203" pitchFamily="34" charset="0"/>
              <a:cs typeface="Segoe UI" panose="020B0502040204020203" pitchFamily="34" charset="0"/>
            </a:endParaRPr>
          </a:p>
        </p:txBody>
      </p:sp>
      <p:sp>
        <p:nvSpPr>
          <p:cNvPr id="3" name="Titolo 1">
            <a:extLst>
              <a:ext uri="{FF2B5EF4-FFF2-40B4-BE49-F238E27FC236}">
                <a16:creationId xmlns:a16="http://schemas.microsoft.com/office/drawing/2014/main" id="{19F86806-609F-50F7-DB2D-6B0C6C28BFB3}"/>
              </a:ext>
            </a:extLst>
          </p:cNvPr>
          <p:cNvSpPr txBox="1">
            <a:spLocks/>
          </p:cNvSpPr>
          <p:nvPr/>
        </p:nvSpPr>
        <p:spPr>
          <a:xfrm>
            <a:off x="9344025" y="5705475"/>
            <a:ext cx="2705100" cy="438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600" dirty="0">
                <a:solidFill>
                  <a:srgbClr val="002060"/>
                </a:solidFill>
                <a:latin typeface="Segoe UI" panose="020B0502040204020203" pitchFamily="34" charset="0"/>
                <a:cs typeface="Segoe UI" panose="020B0502040204020203" pitchFamily="34" charset="0"/>
              </a:rPr>
              <a:t>Roma 15 giugno 2026</a:t>
            </a:r>
          </a:p>
        </p:txBody>
      </p:sp>
    </p:spTree>
    <p:extLst>
      <p:ext uri="{BB962C8B-B14F-4D97-AF65-F5344CB8AC3E}">
        <p14:creationId xmlns:p14="http://schemas.microsoft.com/office/powerpoint/2010/main" val="690313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22FBC-9CEA-6A00-4C32-2F8374B58E97}"/>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B7B6C970-2827-E4D0-294C-9A945B83F3E8}"/>
              </a:ext>
            </a:extLst>
          </p:cNvPr>
          <p:cNvSpPr txBox="1"/>
          <p:nvPr/>
        </p:nvSpPr>
        <p:spPr>
          <a:xfrm>
            <a:off x="552450" y="847416"/>
            <a:ext cx="11087100" cy="4708981"/>
          </a:xfrm>
          <a:prstGeom prst="rect">
            <a:avLst/>
          </a:prstGeom>
          <a:noFill/>
        </p:spPr>
        <p:txBody>
          <a:bodyPr wrap="square">
            <a:spAutoFit/>
          </a:bodyPr>
          <a:lstStyle/>
          <a:p>
            <a:pPr algn="ctr"/>
            <a:r>
              <a:rPr lang="it-IT" sz="2800" b="1" dirty="0">
                <a:solidFill>
                  <a:srgbClr val="002060"/>
                </a:solidFill>
                <a:latin typeface="Segoe UI" panose="020B0502040204020203" pitchFamily="34" charset="0"/>
                <a:cs typeface="Segoe UI" panose="020B0502040204020203" pitchFamily="34" charset="0"/>
              </a:rPr>
              <a:t>La contraddizione che apre il dibattito</a:t>
            </a:r>
            <a:endParaRPr lang="it-IT" dirty="0">
              <a:solidFill>
                <a:srgbClr val="002060"/>
              </a:solidFill>
              <a:latin typeface="Segoe UI" panose="020B0502040204020203" pitchFamily="34" charset="0"/>
              <a:cs typeface="Segoe UI" panose="020B0502040204020203" pitchFamily="34" charset="0"/>
            </a:endParaRPr>
          </a:p>
          <a:p>
            <a:pPr algn="just"/>
            <a:endParaRPr lang="it-IT" dirty="0">
              <a:solidFill>
                <a:srgbClr val="002060"/>
              </a:solidFill>
              <a:latin typeface="Segoe UI" panose="020B0502040204020203" pitchFamily="34" charset="0"/>
              <a:cs typeface="Segoe UI" panose="020B0502040204020203" pitchFamily="34" charset="0"/>
            </a:endParaRPr>
          </a:p>
          <a:p>
            <a:pPr algn="just"/>
            <a:endParaRPr lang="it-IT"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Il Responsabile di RSA è una figura fondamentale per le strutture: governa persone, processi, criticità, famiglie. </a:t>
            </a: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Eppure rimane una figura non definita dal legislatore. Una responsabilità significativo, un riconoscimento ancora fragile.</a:t>
            </a: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Una funzione indispensabile, una posizione di garanzia evidente, una esposizione giuridica crescente. Ma nessuna cornice normativa nazionale che dica davvero chi è, cosa fa, quali limiti ha. È qui che nasce la tensione: </a:t>
            </a:r>
            <a:r>
              <a:rPr lang="it-IT" sz="2000" b="1" i="1" dirty="0">
                <a:solidFill>
                  <a:srgbClr val="002060"/>
                </a:solidFill>
                <a:latin typeface="Segoe UI" panose="020B0502040204020203" pitchFamily="34" charset="0"/>
                <a:cs typeface="Segoe UI" panose="020B0502040204020203" pitchFamily="34" charset="0"/>
              </a:rPr>
              <a:t>garante senza garanzie</a:t>
            </a:r>
            <a:r>
              <a:rPr lang="it-IT" sz="2000" dirty="0">
                <a:solidFill>
                  <a:srgbClr val="002060"/>
                </a:solidFill>
                <a:latin typeface="Segoe UI" panose="020B0502040204020203" pitchFamily="34" charset="0"/>
                <a:cs typeface="Segoe UI" panose="020B0502040204020203" pitchFamily="34" charset="0"/>
              </a:rPr>
              <a:t>.</a:t>
            </a:r>
          </a:p>
          <a:p>
            <a:pPr algn="just"/>
            <a:endParaRPr lang="it-IT" dirty="0">
              <a:solidFill>
                <a:srgbClr val="002060"/>
              </a:solidFill>
              <a:latin typeface="Segoe UI" panose="020B0502040204020203" pitchFamily="34" charset="0"/>
              <a:cs typeface="Segoe UI" panose="020B0502040204020203" pitchFamily="34" charset="0"/>
            </a:endParaRPr>
          </a:p>
          <a:p>
            <a:pPr algn="just"/>
            <a:endParaRPr lang="it-IT" dirty="0">
              <a:solidFill>
                <a:srgbClr val="00206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650708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5AE32-8500-29FF-2C99-0FBB93997AF0}"/>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41FAFEAB-C13C-2990-26C0-91E6A6D8238D}"/>
              </a:ext>
            </a:extLst>
          </p:cNvPr>
          <p:cNvSpPr txBox="1"/>
          <p:nvPr/>
        </p:nvSpPr>
        <p:spPr>
          <a:xfrm>
            <a:off x="552450" y="847416"/>
            <a:ext cx="11087100" cy="4124206"/>
          </a:xfrm>
          <a:prstGeom prst="rect">
            <a:avLst/>
          </a:prstGeom>
          <a:noFill/>
        </p:spPr>
        <p:txBody>
          <a:bodyPr wrap="square">
            <a:spAutoFit/>
          </a:bodyPr>
          <a:lstStyle/>
          <a:p>
            <a:pPr algn="ctr"/>
            <a:r>
              <a:rPr lang="it-IT" sz="2800" b="1" dirty="0">
                <a:solidFill>
                  <a:srgbClr val="002060"/>
                </a:solidFill>
                <a:latin typeface="Segoe UI" panose="020B0502040204020203" pitchFamily="34" charset="0"/>
                <a:cs typeface="Segoe UI" panose="020B0502040204020203" pitchFamily="34" charset="0"/>
              </a:rPr>
              <a:t>Il mondo delle </a:t>
            </a:r>
            <a:r>
              <a:rPr lang="it-IT" sz="2800" b="1" dirty="0" err="1">
                <a:solidFill>
                  <a:srgbClr val="002060"/>
                </a:solidFill>
                <a:latin typeface="Segoe UI" panose="020B0502040204020203" pitchFamily="34" charset="0"/>
                <a:cs typeface="Segoe UI" panose="020B0502040204020203" pitchFamily="34" charset="0"/>
              </a:rPr>
              <a:t>rsa</a:t>
            </a:r>
            <a:r>
              <a:rPr lang="it-IT" sz="2800" b="1" dirty="0">
                <a:solidFill>
                  <a:srgbClr val="002060"/>
                </a:solidFill>
                <a:latin typeface="Segoe UI" panose="020B0502040204020203" pitchFamily="34" charset="0"/>
                <a:cs typeface="Segoe UI" panose="020B0502040204020203" pitchFamily="34" charset="0"/>
              </a:rPr>
              <a:t> oggi</a:t>
            </a:r>
            <a:endParaRPr lang="it-IT" dirty="0">
              <a:solidFill>
                <a:srgbClr val="002060"/>
              </a:solidFill>
              <a:latin typeface="Segoe UI" panose="020B0502040204020203" pitchFamily="34" charset="0"/>
              <a:cs typeface="Segoe UI" panose="020B0502040204020203" pitchFamily="34" charset="0"/>
            </a:endParaRPr>
          </a:p>
          <a:p>
            <a:pPr algn="just"/>
            <a:endParaRPr lang="it-IT"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Quasi 13mila presidi, oltre 426mila posti letto, 395mila addetti. Un sistema dominato dal privato, con una forte componente no profit. Un universo complesso, eterogeneo, che rende ancora più urgente una figura di governo stabile. quadro </a:t>
            </a:r>
            <a:r>
              <a:rPr lang="it-IT" sz="2000" dirty="0" err="1">
                <a:solidFill>
                  <a:srgbClr val="002060"/>
                </a:solidFill>
                <a:latin typeface="Segoe UI" panose="020B0502040204020203" pitchFamily="34" charset="0"/>
                <a:cs typeface="Segoe UI" panose="020B0502040204020203" pitchFamily="34" charset="0"/>
              </a:rPr>
              <a:t>rsa</a:t>
            </a:r>
            <a:endParaRPr lang="it-IT" sz="2000"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b="1" i="1" dirty="0">
                <a:solidFill>
                  <a:srgbClr val="002060"/>
                </a:solidFill>
                <a:latin typeface="Segoe UI" panose="020B0502040204020203" pitchFamily="34" charset="0"/>
                <a:cs typeface="Segoe UI" panose="020B0502040204020203" pitchFamily="34" charset="0"/>
              </a:rPr>
              <a:t>Chi è davvero il responsabile di struttura? </a:t>
            </a:r>
            <a:r>
              <a:rPr lang="it-IT" sz="2000" dirty="0">
                <a:solidFill>
                  <a:srgbClr val="002060"/>
                </a:solidFill>
                <a:latin typeface="Segoe UI" panose="020B0502040204020203" pitchFamily="34" charset="0"/>
                <a:cs typeface="Segoe UI" panose="020B0502040204020203" pitchFamily="34" charset="0"/>
              </a:rPr>
              <a:t>Non è il direttore sanitario. Non è il responsabile sanitario. È la figura che tiene insieme la macchina organizzativa: servizi, personale, flussi, relazioni, criticità. Il punto di equilibrio tra gestione, qualità e continuità assistenziale.</a:t>
            </a:r>
          </a:p>
          <a:p>
            <a:pPr algn="just"/>
            <a:endParaRPr lang="it-IT" dirty="0">
              <a:solidFill>
                <a:srgbClr val="002060"/>
              </a:solidFill>
              <a:latin typeface="Segoe UI" panose="020B0502040204020203" pitchFamily="34" charset="0"/>
              <a:cs typeface="Segoe UI" panose="020B0502040204020203" pitchFamily="34" charset="0"/>
            </a:endParaRPr>
          </a:p>
          <a:p>
            <a:pPr algn="just"/>
            <a:endParaRPr lang="it-IT" dirty="0">
              <a:solidFill>
                <a:srgbClr val="00206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62307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C1EFD-F1AB-39BF-DB90-9F102CAA34C2}"/>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971E0ECD-7649-E3B6-A683-F2F9DF3760D0}"/>
              </a:ext>
            </a:extLst>
          </p:cNvPr>
          <p:cNvSpPr txBox="1"/>
          <p:nvPr/>
        </p:nvSpPr>
        <p:spPr>
          <a:xfrm>
            <a:off x="552450" y="847416"/>
            <a:ext cx="11087100" cy="4124206"/>
          </a:xfrm>
          <a:prstGeom prst="rect">
            <a:avLst/>
          </a:prstGeom>
          <a:noFill/>
        </p:spPr>
        <p:txBody>
          <a:bodyPr wrap="square">
            <a:spAutoFit/>
          </a:bodyPr>
          <a:lstStyle/>
          <a:p>
            <a:pPr algn="ctr"/>
            <a:r>
              <a:rPr lang="it-IT" sz="2800" b="1" dirty="0">
                <a:solidFill>
                  <a:srgbClr val="002060"/>
                </a:solidFill>
                <a:latin typeface="Segoe UI" panose="020B0502040204020203" pitchFamily="34" charset="0"/>
                <a:cs typeface="Segoe UI" panose="020B0502040204020203" pitchFamily="34" charset="0"/>
              </a:rPr>
              <a:t>Le definizioni che arrivano dal basso</a:t>
            </a:r>
            <a:endParaRPr lang="it-IT"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La giurisprudenza lo descrive come il coordinatore di tutti i servizi. L’Emilia Romagna lo definisce come il garante del governo unitario della </a:t>
            </a:r>
            <a:r>
              <a:rPr lang="it-IT" sz="2000" dirty="0" err="1">
                <a:solidFill>
                  <a:srgbClr val="002060"/>
                </a:solidFill>
                <a:latin typeface="Segoe UI" panose="020B0502040204020203" pitchFamily="34" charset="0"/>
                <a:cs typeface="Segoe UI" panose="020B0502040204020203" pitchFamily="34" charset="0"/>
              </a:rPr>
              <a:t>rsa</a:t>
            </a:r>
            <a:r>
              <a:rPr lang="it-IT" sz="2000" dirty="0">
                <a:solidFill>
                  <a:srgbClr val="002060"/>
                </a:solidFill>
                <a:latin typeface="Segoe UI" panose="020B0502040204020203" pitchFamily="34" charset="0"/>
                <a:cs typeface="Segoe UI" panose="020B0502040204020203" pitchFamily="34" charset="0"/>
              </a:rPr>
              <a:t>. Le regioni tipizzano la parte sanitaria, ma la parte gestionale emerge dalla pratica, non dalla legge. discipline regionali</a:t>
            </a:r>
          </a:p>
          <a:p>
            <a:pPr algn="just"/>
            <a:endParaRPr lang="it-IT" dirty="0">
              <a:solidFill>
                <a:srgbClr val="002060"/>
              </a:solidFill>
              <a:latin typeface="Segoe UI" panose="020B0502040204020203" pitchFamily="34" charset="0"/>
              <a:cs typeface="Segoe UI" panose="020B0502040204020203" pitchFamily="34" charset="0"/>
            </a:endParaRPr>
          </a:p>
          <a:p>
            <a:pPr algn="just"/>
            <a:endParaRPr lang="it-IT"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Una struttura sociosanitaria non è mai solo assistenza. È sanità, vigilanza, sicurezza, qualità, rischio, continuità. Ogni falla organizzativa può diventare un danno sanitario, civile, penale o prevenzionistico. E chi governa l’organizzazione governa anche il rischio. </a:t>
            </a:r>
            <a:r>
              <a:rPr lang="it-IT" sz="2000" b="1" i="1" dirty="0">
                <a:solidFill>
                  <a:srgbClr val="002060"/>
                </a:solidFill>
                <a:latin typeface="Segoe UI" panose="020B0502040204020203" pitchFamily="34" charset="0"/>
                <a:cs typeface="Segoe UI" panose="020B0502040204020203" pitchFamily="34" charset="0"/>
              </a:rPr>
              <a:t>Si tratta di un ecosistema delicato</a:t>
            </a:r>
            <a:r>
              <a:rPr lang="it-IT" sz="2000" dirty="0">
                <a:solidFill>
                  <a:srgbClr val="002060"/>
                </a:solidFill>
                <a:latin typeface="Segoe UI" panose="020B0502040204020203" pitchFamily="34" charset="0"/>
                <a:cs typeface="Segoe UI" panose="020B0502040204020203" pitchFamily="34" charset="0"/>
              </a:rPr>
              <a:t>.</a:t>
            </a:r>
          </a:p>
          <a:p>
            <a:pPr algn="just"/>
            <a:endParaRPr lang="it-IT" dirty="0">
              <a:solidFill>
                <a:srgbClr val="00206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98158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130ED-E9FA-3917-713B-64E1A0C7BA38}"/>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992C2BAE-C756-09E4-AB54-A09BD02D465F}"/>
              </a:ext>
            </a:extLst>
          </p:cNvPr>
          <p:cNvSpPr txBox="1"/>
          <p:nvPr/>
        </p:nvSpPr>
        <p:spPr>
          <a:xfrm>
            <a:off x="552450" y="847416"/>
            <a:ext cx="11087100" cy="4493538"/>
          </a:xfrm>
          <a:prstGeom prst="rect">
            <a:avLst/>
          </a:prstGeom>
          <a:noFill/>
        </p:spPr>
        <p:txBody>
          <a:bodyPr wrap="square">
            <a:spAutoFit/>
          </a:bodyPr>
          <a:lstStyle/>
          <a:p>
            <a:pPr algn="ctr"/>
            <a:r>
              <a:rPr lang="it-IT" sz="2800" b="1" dirty="0">
                <a:solidFill>
                  <a:srgbClr val="002060"/>
                </a:solidFill>
                <a:latin typeface="Segoe UI" panose="020B0502040204020203" pitchFamily="34" charset="0"/>
                <a:cs typeface="Segoe UI" panose="020B0502040204020203" pitchFamily="34" charset="0"/>
              </a:rPr>
              <a:t>Le responsabilità che si intrecciano</a:t>
            </a:r>
          </a:p>
          <a:p>
            <a:pPr algn="ctr"/>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In capo al Responsabile di RSA possono gravare:</a:t>
            </a:r>
          </a:p>
          <a:p>
            <a:pPr marL="342900" indent="-342900" algn="just">
              <a:buFont typeface="Arial" panose="020B0604020202020204" pitchFamily="34" charset="0"/>
              <a:buChar char="•"/>
            </a:pPr>
            <a:r>
              <a:rPr lang="it-IT" sz="2000" dirty="0">
                <a:solidFill>
                  <a:srgbClr val="002060"/>
                </a:solidFill>
                <a:latin typeface="Segoe UI" panose="020B0502040204020203" pitchFamily="34" charset="0"/>
                <a:cs typeface="Segoe UI" panose="020B0502040204020203" pitchFamily="34" charset="0"/>
              </a:rPr>
              <a:t>responsabilità gestionale: turni, procedure, coordinamento;</a:t>
            </a:r>
          </a:p>
          <a:p>
            <a:pPr marL="342900" indent="-342900" algn="just">
              <a:buFont typeface="Arial" panose="020B0604020202020204" pitchFamily="34" charset="0"/>
              <a:buChar char="•"/>
            </a:pPr>
            <a:r>
              <a:rPr lang="it-IT" sz="2000" dirty="0">
                <a:solidFill>
                  <a:srgbClr val="002060"/>
                </a:solidFill>
                <a:latin typeface="Segoe UI" panose="020B0502040204020203" pitchFamily="34" charset="0"/>
                <a:cs typeface="Segoe UI" panose="020B0502040204020203" pitchFamily="34" charset="0"/>
              </a:rPr>
              <a:t>responsabilità civile: obblighi di protezione e vigilanza;</a:t>
            </a:r>
          </a:p>
          <a:p>
            <a:pPr marL="342900" indent="-342900" algn="just">
              <a:buFont typeface="Arial" panose="020B0604020202020204" pitchFamily="34" charset="0"/>
              <a:buChar char="•"/>
            </a:pPr>
            <a:r>
              <a:rPr lang="it-IT" sz="2000" dirty="0">
                <a:solidFill>
                  <a:srgbClr val="002060"/>
                </a:solidFill>
                <a:latin typeface="Segoe UI" panose="020B0502040204020203" pitchFamily="34" charset="0"/>
                <a:cs typeface="Segoe UI" panose="020B0502040204020203" pitchFamily="34" charset="0"/>
              </a:rPr>
              <a:t>responsabilità penale: posizione di garanzia fondata sui poteri effettivi; </a:t>
            </a:r>
          </a:p>
          <a:p>
            <a:pPr marL="342900" indent="-342900" algn="just">
              <a:buFont typeface="Arial" panose="020B0604020202020204" pitchFamily="34" charset="0"/>
              <a:buChar char="•"/>
            </a:pPr>
            <a:r>
              <a:rPr lang="it-IT" sz="2000" dirty="0">
                <a:solidFill>
                  <a:srgbClr val="002060"/>
                </a:solidFill>
                <a:latin typeface="Segoe UI" panose="020B0502040204020203" pitchFamily="34" charset="0"/>
                <a:cs typeface="Segoe UI" panose="020B0502040204020203" pitchFamily="34" charset="0"/>
              </a:rPr>
              <a:t>responsabilità prevenzionistica: sicurezza sul lavoro. </a:t>
            </a:r>
          </a:p>
          <a:p>
            <a:pPr marL="342900" indent="-342900" algn="just">
              <a:buFont typeface="Arial" panose="020B0604020202020204" pitchFamily="34" charset="0"/>
              <a:buChar char="•"/>
            </a:pPr>
            <a:r>
              <a:rPr lang="it-IT" sz="2000" dirty="0">
                <a:solidFill>
                  <a:srgbClr val="002060"/>
                </a:solidFill>
                <a:latin typeface="Segoe UI" panose="020B0502040204020203" pitchFamily="34" charset="0"/>
                <a:cs typeface="Segoe UI" panose="020B0502040204020203" pitchFamily="34" charset="0"/>
              </a:rPr>
              <a:t>responsabilità di risk management: prevenzione degli eventi avversi. </a:t>
            </a:r>
            <a:endParaRPr lang="it-IT" b="1" dirty="0">
              <a:solidFill>
                <a:srgbClr val="002060"/>
              </a:solidFill>
              <a:latin typeface="Segoe UI" panose="020B0502040204020203" pitchFamily="34" charset="0"/>
              <a:cs typeface="Segoe UI" panose="020B0502040204020203" pitchFamily="34" charset="0"/>
            </a:endParaRPr>
          </a:p>
          <a:p>
            <a:pPr algn="just"/>
            <a:endParaRPr lang="it-IT"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Il Responsabile di RSA è spesso il primo snodo della sicurezza: ambienti, segnalazioni, carichi di lavoro, criticità quotidiane. </a:t>
            </a: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Il dialogo con RSPP, medico competente e preposti non è un adempimento: è la vera rete di protezione della struttura. </a:t>
            </a:r>
            <a:endParaRPr lang="it-IT" dirty="0">
              <a:solidFill>
                <a:srgbClr val="00206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94884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51080-2F9D-EF63-DA3B-1DD328CEE042}"/>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D56EE163-D495-6AB8-C0A4-57A04E66044F}"/>
              </a:ext>
            </a:extLst>
          </p:cNvPr>
          <p:cNvSpPr txBox="1"/>
          <p:nvPr/>
        </p:nvSpPr>
        <p:spPr>
          <a:xfrm>
            <a:off x="552450" y="847416"/>
            <a:ext cx="11087100" cy="4832092"/>
          </a:xfrm>
          <a:prstGeom prst="rect">
            <a:avLst/>
          </a:prstGeom>
          <a:noFill/>
        </p:spPr>
        <p:txBody>
          <a:bodyPr wrap="square">
            <a:spAutoFit/>
          </a:bodyPr>
          <a:lstStyle/>
          <a:p>
            <a:pPr algn="ctr"/>
            <a:r>
              <a:rPr lang="it-IT" sz="2800" b="1" dirty="0">
                <a:solidFill>
                  <a:srgbClr val="002060"/>
                </a:solidFill>
                <a:latin typeface="Segoe UI" panose="020B0502040204020203" pitchFamily="34" charset="0"/>
                <a:cs typeface="Segoe UI" panose="020B0502040204020203" pitchFamily="34" charset="0"/>
              </a:rPr>
              <a:t>La zona grigia: coperture e inquadramento contrattuale</a:t>
            </a:r>
          </a:p>
          <a:p>
            <a:pPr algn="ctr"/>
            <a:endParaRPr lang="it-IT" sz="2000"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Responsabilità ampia, ma coperture assicurative non sempre adeguate. </a:t>
            </a:r>
          </a:p>
          <a:p>
            <a:pPr algn="just"/>
            <a:r>
              <a:rPr lang="it-IT" sz="2000" dirty="0">
                <a:solidFill>
                  <a:srgbClr val="002060"/>
                </a:solidFill>
                <a:latin typeface="Segoe UI" panose="020B0502040204020203" pitchFamily="34" charset="0"/>
                <a:cs typeface="Segoe UI" panose="020B0502040204020203" pitchFamily="34" charset="0"/>
              </a:rPr>
              <a:t>La figura non coincide con il professionista sanitario e non rientra automaticamente nei modelli assicurativi della legge 24/2017. Il rischio è concreto: </a:t>
            </a:r>
            <a:r>
              <a:rPr lang="it-IT" sz="2000" b="1" dirty="0">
                <a:solidFill>
                  <a:srgbClr val="002060"/>
                </a:solidFill>
                <a:latin typeface="Segoe UI" panose="020B0502040204020203" pitchFamily="34" charset="0"/>
                <a:cs typeface="Segoe UI" panose="020B0502040204020203" pitchFamily="34" charset="0"/>
              </a:rPr>
              <a:t>garante senza garanzie</a:t>
            </a:r>
            <a:r>
              <a:rPr lang="it-IT" sz="2000" dirty="0">
                <a:solidFill>
                  <a:srgbClr val="002060"/>
                </a:solidFill>
                <a:latin typeface="Segoe UI" panose="020B0502040204020203" pitchFamily="34" charset="0"/>
                <a:cs typeface="Segoe UI" panose="020B0502040204020203" pitchFamily="34" charset="0"/>
              </a:rPr>
              <a:t>.</a:t>
            </a:r>
            <a:endParaRPr lang="it-IT" dirty="0">
              <a:solidFill>
                <a:srgbClr val="002060"/>
              </a:solidFill>
              <a:latin typeface="Segoe UI" panose="020B0502040204020203" pitchFamily="34" charset="0"/>
              <a:cs typeface="Segoe UI" panose="020B0502040204020203" pitchFamily="34" charset="0"/>
            </a:endParaRP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Quadri, elevata qualificazione, talvolta dirigenza: i ccnl riconoscono il ruolo, ma non lo definiscono. </a:t>
            </a: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La tendenza è chiara: responsabilità direttiva, coordinamento complesso, governo dell’organizzazione. </a:t>
            </a:r>
          </a:p>
          <a:p>
            <a:pPr algn="just"/>
            <a:endParaRPr lang="it-IT" sz="2000" dirty="0">
              <a:solidFill>
                <a:srgbClr val="002060"/>
              </a:solidFill>
              <a:latin typeface="Segoe UI" panose="020B0502040204020203" pitchFamily="34" charset="0"/>
              <a:cs typeface="Segoe UI" panose="020B0502040204020203" pitchFamily="34" charset="0"/>
            </a:endParaRPr>
          </a:p>
          <a:p>
            <a:pPr algn="just"/>
            <a:r>
              <a:rPr lang="it-IT" sz="2000" dirty="0">
                <a:solidFill>
                  <a:srgbClr val="002060"/>
                </a:solidFill>
                <a:latin typeface="Segoe UI" panose="020B0502040204020203" pitchFamily="34" charset="0"/>
                <a:cs typeface="Segoe UI" panose="020B0502040204020203" pitchFamily="34" charset="0"/>
              </a:rPr>
              <a:t>La vera urgenza è politica: definizione normativa, protezione assicurativa, riconoscimento contrattuale. </a:t>
            </a:r>
            <a:endParaRPr lang="it-IT" dirty="0">
              <a:solidFill>
                <a:srgbClr val="00206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33296239"/>
      </p:ext>
    </p:extLst>
  </p:cSld>
  <p:clrMapOvr>
    <a:masterClrMapping/>
  </p:clrMapOvr>
</p:sld>
</file>

<file path=ppt/theme/theme1.xml><?xml version="1.0" encoding="utf-8"?>
<a:theme xmlns:a="http://schemas.openxmlformats.org/drawingml/2006/main" name="tema ce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 cep" id="{030B0D3B-77D3-44AE-B72C-017FCBFA9848}" vid="{55FF1670-6BC2-41FB-94CC-AA8012AC2AA0}"/>
    </a:ext>
  </a:extLst>
</a:theme>
</file>

<file path=ppt/theme/theme2.xml><?xml version="1.0" encoding="utf-8"?>
<a:theme xmlns:a="http://schemas.openxmlformats.org/drawingml/2006/main" name="Tema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AB927DCB-4564-48D6-AA88-FCF304EB5163}" vid="{EADC6F62-892E-4893-A9C0-926C30A1B13B}"/>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a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AB927DCB-4564-48D6-AA88-FCF304EB5163}" vid="{EADC6F62-892E-4893-A9C0-926C30A1B13B}"/>
    </a:ext>
  </a:extLst>
</a:theme>
</file>

<file path=ppt/theme/theme5.xml><?xml version="1.0" encoding="utf-8"?>
<a:theme xmlns:a="http://schemas.openxmlformats.org/drawingml/2006/main" name="2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tema cep</Template>
  <TotalTime>0</TotalTime>
  <Words>515</Words>
  <Application>Microsoft Office PowerPoint</Application>
  <PresentationFormat>Widescreen</PresentationFormat>
  <Paragraphs>48</Paragraphs>
  <Slides>6</Slides>
  <Notes>0</Notes>
  <HiddenSlides>0</HiddenSlides>
  <MMClips>0</MMClips>
  <ScaleCrop>false</ScaleCrop>
  <HeadingPairs>
    <vt:vector size="6" baseType="variant">
      <vt:variant>
        <vt:lpstr>Caratteri utilizzati</vt:lpstr>
      </vt:variant>
      <vt:variant>
        <vt:i4>5</vt:i4>
      </vt:variant>
      <vt:variant>
        <vt:lpstr>Tema</vt:lpstr>
      </vt:variant>
      <vt:variant>
        <vt:i4>5</vt:i4>
      </vt:variant>
      <vt:variant>
        <vt:lpstr>Titoli diapositive</vt:lpstr>
      </vt:variant>
      <vt:variant>
        <vt:i4>6</vt:i4>
      </vt:variant>
    </vt:vector>
  </HeadingPairs>
  <TitlesOfParts>
    <vt:vector size="16" baseType="lpstr">
      <vt:lpstr>Aptos</vt:lpstr>
      <vt:lpstr>Arial</vt:lpstr>
      <vt:lpstr>Calibri</vt:lpstr>
      <vt:lpstr>Calibri Light</vt:lpstr>
      <vt:lpstr>Segoe UI</vt:lpstr>
      <vt:lpstr>tema cep</vt:lpstr>
      <vt:lpstr>Tema1</vt:lpstr>
      <vt:lpstr>1_Personalizza struttura</vt:lpstr>
      <vt:lpstr>1_Tema1</vt:lpstr>
      <vt:lpstr>2_Personalizza struttura</vt:lpstr>
      <vt:lpstr>Posizione di garanzia senza garanzie: il profilo giuridico del responsabile di RSA   </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Edoardo Ciumei</dc:creator>
  <cp:lastModifiedBy>Stefano Pizzicaroli</cp:lastModifiedBy>
  <cp:revision>28</cp:revision>
  <dcterms:created xsi:type="dcterms:W3CDTF">2023-05-26T08:28:37Z</dcterms:created>
  <dcterms:modified xsi:type="dcterms:W3CDTF">2026-09-16T16:17:20Z</dcterms:modified>
</cp:coreProperties>
</file>